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0693400" cy="756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900000">
            <a:off x="508000" y="292100"/>
            <a:ext cx="2565400" cy="26289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133600" y="6248400"/>
            <a:ext cx="1244600" cy="10033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209800" y="4749800"/>
            <a:ext cx="1333500" cy="1498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835900" y="4559300"/>
            <a:ext cx="2222500" cy="10668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69900" y="2679700"/>
            <a:ext cx="2476500" cy="19685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330700" y="317500"/>
            <a:ext cx="1397000" cy="23622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032500" y="1663700"/>
            <a:ext cx="1308100" cy="8255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4749800"/>
            <a:ext cx="1917700" cy="25908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240000">
            <a:off x="8674100" y="5626100"/>
            <a:ext cx="1739900" cy="17145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035800" y="330200"/>
            <a:ext cx="3162300" cy="15748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120000">
            <a:off x="4622800" y="2540000"/>
            <a:ext cx="5854700" cy="1930400"/>
          </a:xfrm>
          <a:prstGeom prst="rect">
            <a:avLst/>
          </a:prstGeom>
        </p:spPr>
      </p:pic>
      <p:grpSp>
        <p:nvGrpSpPr>
          <p:cNvPr name="Group 24" id="2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362700" y="5422900"/>
            <a:ext cx="1943100" cy="19431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540000" y="1511300"/>
            <a:ext cx="1892300" cy="1892300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9" id="2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3556000" y="5600700"/>
            <a:ext cx="1168400" cy="1574800"/>
          </a:xfrm>
          <a:prstGeom prst="rect">
            <a:avLst/>
          </a:prstGeom>
        </p:spPr>
      </p:pic>
      <p:grpSp>
        <p:nvGrpSpPr>
          <p:cNvPr name="Group 30" id="3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-720000">
            <a:off x="3111500" y="3683000"/>
            <a:ext cx="1028700" cy="1727200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3" id="3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3263900" y="457200"/>
            <a:ext cx="1066800" cy="736600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9017000" y="2082800"/>
            <a:ext cx="1066800" cy="7366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3000000">
            <a:off x="4140200" y="5549900"/>
            <a:ext cx="2235200" cy="22352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6032500" y="330200"/>
            <a:ext cx="1257300" cy="4445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562100" y="2044700"/>
            <a:ext cx="1028700" cy="368300"/>
          </a:xfrm>
          <a:prstGeom prst="rect">
            <a:avLst/>
          </a:prstGeom>
        </p:spPr>
      </p:pic>
      <p:grpSp>
        <p:nvGrpSpPr>
          <p:cNvPr name="Group 39" id="3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0" id="40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-4080000">
            <a:off x="4203700" y="3479800"/>
            <a:ext cx="2184400" cy="3289300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6781800" y="4787900"/>
            <a:ext cx="876300" cy="31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157772100" y="0"/>
            <a:ext cx="2147483647" cy="2147483647"/>
          </a:xfrm>
        </p:grpSpPr>
      </p:grpSp>
      <p:grpSp>
        <p:nvGrpSpPr>
          <p:cNvPr name="Group 3" id="3"/>
          <p:cNvGrpSpPr/>
          <p:nvPr/>
        </p:nvGrpSpPr>
        <p:grpSpPr>
          <a:xfrm>
            <a:off x="0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4648200"/>
            <a:ext cx="622300" cy="6223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4076700"/>
            <a:ext cx="622300" cy="6223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3505200"/>
            <a:ext cx="622300" cy="6223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2921000"/>
            <a:ext cx="622300" cy="6223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2349500"/>
            <a:ext cx="622300" cy="622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1778000"/>
            <a:ext cx="622300" cy="6223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1206500"/>
            <a:ext cx="622300" cy="622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622300"/>
            <a:ext cx="622300" cy="6223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71100" y="4025900"/>
            <a:ext cx="622300" cy="6223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71100" y="3441700"/>
            <a:ext cx="622300" cy="622300"/>
          </a:xfrm>
          <a:prstGeom prst="rect">
            <a:avLst/>
          </a:prstGeom>
        </p:spPr>
      </p:pic>
      <p:grpSp>
        <p:nvGrpSpPr>
          <p:cNvPr name="Group 24" id="2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71100" y="2870200"/>
            <a:ext cx="622300" cy="6223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71100" y="2298700"/>
            <a:ext cx="622300" cy="622300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9" id="2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71100" y="1727200"/>
            <a:ext cx="622300" cy="622300"/>
          </a:xfrm>
          <a:prstGeom prst="rect">
            <a:avLst/>
          </a:prstGeom>
        </p:spPr>
      </p:pic>
      <p:grpSp>
        <p:nvGrpSpPr>
          <p:cNvPr name="Group 30" id="3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71100" y="1143000"/>
            <a:ext cx="622300" cy="622300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3" id="3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71100" y="571500"/>
            <a:ext cx="622300" cy="622300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121900" y="6375400"/>
            <a:ext cx="622300" cy="622300"/>
          </a:xfrm>
          <a:prstGeom prst="rect">
            <a:avLst/>
          </a:prstGeom>
        </p:spPr>
      </p:pic>
      <p:grpSp>
        <p:nvGrpSpPr>
          <p:cNvPr name="Group 36" id="3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7" id="3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121900" y="5803900"/>
            <a:ext cx="622300" cy="622300"/>
          </a:xfrm>
          <a:prstGeom prst="rect">
            <a:avLst/>
          </a:prstGeom>
        </p:spPr>
      </p:pic>
      <p:grpSp>
        <p:nvGrpSpPr>
          <p:cNvPr name="Group 38" id="3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9" id="3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071100" y="5219700"/>
            <a:ext cx="622300" cy="622300"/>
          </a:xfrm>
          <a:prstGeom prst="rect">
            <a:avLst/>
          </a:prstGeom>
        </p:spPr>
      </p:pic>
      <p:grpSp>
        <p:nvGrpSpPr>
          <p:cNvPr name="Group 40" id="4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1" id="4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071100" y="4648200"/>
            <a:ext cx="622300" cy="622300"/>
          </a:xfrm>
          <a:prstGeom prst="rect">
            <a:avLst/>
          </a:prstGeom>
        </p:spPr>
      </p:pic>
      <p:grpSp>
        <p:nvGrpSpPr>
          <p:cNvPr name="Group 42" id="42"/>
          <p:cNvGrpSpPr/>
          <p:nvPr/>
        </p:nvGrpSpPr>
        <p:grpSpPr>
          <a:xfrm>
            <a:off x="-157772100" y="2147483647"/>
            <a:ext cx="2147483647" cy="2147483647"/>
          </a:xfrm>
        </p:grpSpPr>
      </p:grpSp>
      <p:pic>
        <p:nvPicPr>
          <p:cNvPr name="Picture 43" id="4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12700" y="5803900"/>
            <a:ext cx="622300" cy="622300"/>
          </a:xfrm>
          <a:prstGeom prst="rect">
            <a:avLst/>
          </a:prstGeom>
        </p:spPr>
      </p:pic>
      <p:grpSp>
        <p:nvGrpSpPr>
          <p:cNvPr name="Group 44" id="44"/>
          <p:cNvGrpSpPr/>
          <p:nvPr/>
        </p:nvGrpSpPr>
        <p:grpSpPr>
          <a:xfrm>
            <a:off x="-157772100" y="2147483647"/>
            <a:ext cx="2147483647" cy="2147483647"/>
          </a:xfrm>
        </p:grpSpPr>
      </p:grpSp>
      <p:pic>
        <p:nvPicPr>
          <p:cNvPr name="Picture 45" id="4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12700" y="5245100"/>
            <a:ext cx="622300" cy="622300"/>
          </a:xfrm>
          <a:prstGeom prst="rect">
            <a:avLst/>
          </a:prstGeom>
        </p:spPr>
      </p:pic>
      <p:grpSp>
        <p:nvGrpSpPr>
          <p:cNvPr name="Group 46" id="46"/>
          <p:cNvGrpSpPr/>
          <p:nvPr/>
        </p:nvGrpSpPr>
        <p:grpSpPr>
          <a:xfrm>
            <a:off x="-157772100" y="2147483647"/>
            <a:ext cx="2147483647" cy="2147483647"/>
          </a:xfrm>
        </p:grpSpPr>
      </p:grpSp>
      <p:pic>
        <p:nvPicPr>
          <p:cNvPr name="Picture 47" id="4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12700" y="6362700"/>
            <a:ext cx="622300" cy="622300"/>
          </a:xfrm>
          <a:prstGeom prst="rect">
            <a:avLst/>
          </a:prstGeom>
        </p:spPr>
      </p:pic>
      <p:grpSp>
        <p:nvGrpSpPr>
          <p:cNvPr name="Group 48" id="48"/>
          <p:cNvGrpSpPr/>
          <p:nvPr/>
        </p:nvGrpSpPr>
        <p:grpSpPr>
          <a:xfrm>
            <a:off x="0" y="2147483647"/>
            <a:ext cx="2147483647" cy="2147483647"/>
          </a:xfrm>
        </p:grpSpPr>
      </p:grpSp>
      <p:grpSp>
        <p:nvGrpSpPr>
          <p:cNvPr name="Group 49" id="49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50" id="5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6934200"/>
            <a:ext cx="622300" cy="622300"/>
          </a:xfrm>
          <a:prstGeom prst="rect">
            <a:avLst/>
          </a:prstGeom>
        </p:spPr>
      </p:pic>
      <p:grpSp>
        <p:nvGrpSpPr>
          <p:cNvPr name="Group 51" id="5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2" id="5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58800" y="6934200"/>
            <a:ext cx="622300" cy="622300"/>
          </a:xfrm>
          <a:prstGeom prst="rect">
            <a:avLst/>
          </a:prstGeom>
        </p:spPr>
      </p:pic>
      <p:grpSp>
        <p:nvGrpSpPr>
          <p:cNvPr name="Group 53" id="5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4" id="5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17600" y="6934200"/>
            <a:ext cx="622300" cy="622300"/>
          </a:xfrm>
          <a:prstGeom prst="rect">
            <a:avLst/>
          </a:prstGeom>
        </p:spPr>
      </p:pic>
      <p:grpSp>
        <p:nvGrpSpPr>
          <p:cNvPr name="Group 55" id="5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6" id="5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76400" y="6934200"/>
            <a:ext cx="622300" cy="622300"/>
          </a:xfrm>
          <a:prstGeom prst="rect">
            <a:avLst/>
          </a:prstGeom>
        </p:spPr>
      </p:pic>
      <p:grpSp>
        <p:nvGrpSpPr>
          <p:cNvPr name="Group 57" id="5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8" id="5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235200" y="6934200"/>
            <a:ext cx="622300" cy="622300"/>
          </a:xfrm>
          <a:prstGeom prst="rect">
            <a:avLst/>
          </a:prstGeom>
        </p:spPr>
      </p:pic>
      <p:grpSp>
        <p:nvGrpSpPr>
          <p:cNvPr name="Group 59" id="5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0" id="6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94000" y="6934200"/>
            <a:ext cx="622300" cy="622300"/>
          </a:xfrm>
          <a:prstGeom prst="rect">
            <a:avLst/>
          </a:prstGeom>
        </p:spPr>
      </p:pic>
      <p:grpSp>
        <p:nvGrpSpPr>
          <p:cNvPr name="Group 61" id="6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2" id="6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352800" y="6934200"/>
            <a:ext cx="622300" cy="622300"/>
          </a:xfrm>
          <a:prstGeom prst="rect">
            <a:avLst/>
          </a:prstGeom>
        </p:spPr>
      </p:pic>
      <p:grpSp>
        <p:nvGrpSpPr>
          <p:cNvPr name="Group 63" id="6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4" id="6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911600" y="6934200"/>
            <a:ext cx="622300" cy="622300"/>
          </a:xfrm>
          <a:prstGeom prst="rect">
            <a:avLst/>
          </a:prstGeom>
        </p:spPr>
      </p:pic>
      <p:grpSp>
        <p:nvGrpSpPr>
          <p:cNvPr name="Group 65" id="6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6" id="6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470400" y="6934200"/>
            <a:ext cx="622300" cy="622300"/>
          </a:xfrm>
          <a:prstGeom prst="rect">
            <a:avLst/>
          </a:prstGeom>
        </p:spPr>
      </p:pic>
      <p:grpSp>
        <p:nvGrpSpPr>
          <p:cNvPr name="Group 67" id="6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8" id="6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029200" y="6934200"/>
            <a:ext cx="622300" cy="622300"/>
          </a:xfrm>
          <a:prstGeom prst="rect">
            <a:avLst/>
          </a:prstGeom>
        </p:spPr>
      </p:pic>
      <p:grpSp>
        <p:nvGrpSpPr>
          <p:cNvPr name="Group 69" id="6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0" id="7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588000" y="6934200"/>
            <a:ext cx="622300" cy="622300"/>
          </a:xfrm>
          <a:prstGeom prst="rect">
            <a:avLst/>
          </a:prstGeom>
        </p:spPr>
      </p:pic>
      <p:grpSp>
        <p:nvGrpSpPr>
          <p:cNvPr name="Group 71" id="7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2" id="7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46800" y="6934200"/>
            <a:ext cx="622300" cy="622300"/>
          </a:xfrm>
          <a:prstGeom prst="rect">
            <a:avLst/>
          </a:prstGeom>
        </p:spPr>
      </p:pic>
      <p:grpSp>
        <p:nvGrpSpPr>
          <p:cNvPr name="Group 73" id="7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4" id="7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718300" y="6934200"/>
            <a:ext cx="622300" cy="622300"/>
          </a:xfrm>
          <a:prstGeom prst="rect">
            <a:avLst/>
          </a:prstGeom>
        </p:spPr>
      </p:pic>
      <p:grpSp>
        <p:nvGrpSpPr>
          <p:cNvPr name="Group 75" id="7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6" id="7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277100" y="6934200"/>
            <a:ext cx="622300" cy="622300"/>
          </a:xfrm>
          <a:prstGeom prst="rect">
            <a:avLst/>
          </a:prstGeom>
        </p:spPr>
      </p:pic>
      <p:grpSp>
        <p:nvGrpSpPr>
          <p:cNvPr name="Group 77" id="7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8" id="7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835900" y="6934200"/>
            <a:ext cx="622300" cy="622300"/>
          </a:xfrm>
          <a:prstGeom prst="rect">
            <a:avLst/>
          </a:prstGeom>
        </p:spPr>
      </p:pic>
      <p:grpSp>
        <p:nvGrpSpPr>
          <p:cNvPr name="Group 79" id="7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0" id="8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394700" y="6934200"/>
            <a:ext cx="622300" cy="622300"/>
          </a:xfrm>
          <a:prstGeom prst="rect">
            <a:avLst/>
          </a:prstGeom>
        </p:spPr>
      </p:pic>
      <p:grpSp>
        <p:nvGrpSpPr>
          <p:cNvPr name="Group 81" id="8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2" id="8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071100" y="6934200"/>
            <a:ext cx="622300" cy="622300"/>
          </a:xfrm>
          <a:prstGeom prst="rect">
            <a:avLst/>
          </a:prstGeom>
        </p:spPr>
      </p:pic>
      <p:grpSp>
        <p:nvGrpSpPr>
          <p:cNvPr name="Group 83" id="8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4" id="8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953500" y="6934200"/>
            <a:ext cx="622300" cy="622300"/>
          </a:xfrm>
          <a:prstGeom prst="rect">
            <a:avLst/>
          </a:prstGeom>
        </p:spPr>
      </p:pic>
      <p:grpSp>
        <p:nvGrpSpPr>
          <p:cNvPr name="Group 85" id="8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6" id="8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9512300" y="6934200"/>
            <a:ext cx="622300" cy="622300"/>
          </a:xfrm>
          <a:prstGeom prst="rect">
            <a:avLst/>
          </a:prstGeom>
        </p:spPr>
      </p:pic>
      <p:grpSp>
        <p:nvGrpSpPr>
          <p:cNvPr name="Group 87" id="87"/>
          <p:cNvGrpSpPr/>
          <p:nvPr/>
        </p:nvGrpSpPr>
        <p:grpSpPr>
          <a:xfrm>
            <a:off x="0" y="0"/>
            <a:ext cx="2147483647" cy="2147483647"/>
          </a:xfrm>
        </p:grpSpPr>
      </p:grpSp>
      <p:grpSp>
        <p:nvGrpSpPr>
          <p:cNvPr name="Group 88" id="88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89" id="8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622300" cy="622300"/>
          </a:xfrm>
          <a:prstGeom prst="rect">
            <a:avLst/>
          </a:prstGeom>
        </p:spPr>
      </p:pic>
      <p:grpSp>
        <p:nvGrpSpPr>
          <p:cNvPr name="Group 90" id="90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91" id="9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58800" y="0"/>
            <a:ext cx="622300" cy="622300"/>
          </a:xfrm>
          <a:prstGeom prst="rect">
            <a:avLst/>
          </a:prstGeom>
        </p:spPr>
      </p:pic>
      <p:grpSp>
        <p:nvGrpSpPr>
          <p:cNvPr name="Group 92" id="92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93" id="9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17600" y="0"/>
            <a:ext cx="622300" cy="622300"/>
          </a:xfrm>
          <a:prstGeom prst="rect">
            <a:avLst/>
          </a:prstGeom>
        </p:spPr>
      </p:pic>
      <p:grpSp>
        <p:nvGrpSpPr>
          <p:cNvPr name="Group 94" id="94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95" id="9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76400" y="0"/>
            <a:ext cx="622300" cy="622300"/>
          </a:xfrm>
          <a:prstGeom prst="rect">
            <a:avLst/>
          </a:prstGeom>
        </p:spPr>
      </p:pic>
      <p:grpSp>
        <p:nvGrpSpPr>
          <p:cNvPr name="Group 96" id="96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97" id="9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235200" y="0"/>
            <a:ext cx="622300" cy="622300"/>
          </a:xfrm>
          <a:prstGeom prst="rect">
            <a:avLst/>
          </a:prstGeom>
        </p:spPr>
      </p:pic>
      <p:grpSp>
        <p:nvGrpSpPr>
          <p:cNvPr name="Group 98" id="98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99" id="9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94000" y="0"/>
            <a:ext cx="622300" cy="622300"/>
          </a:xfrm>
          <a:prstGeom prst="rect">
            <a:avLst/>
          </a:prstGeom>
        </p:spPr>
      </p:pic>
      <p:grpSp>
        <p:nvGrpSpPr>
          <p:cNvPr name="Group 100" id="100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01" id="10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352800" y="0"/>
            <a:ext cx="622300" cy="622300"/>
          </a:xfrm>
          <a:prstGeom prst="rect">
            <a:avLst/>
          </a:prstGeom>
        </p:spPr>
      </p:pic>
      <p:grpSp>
        <p:nvGrpSpPr>
          <p:cNvPr name="Group 102" id="102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03" id="10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911600" y="0"/>
            <a:ext cx="622300" cy="622300"/>
          </a:xfrm>
          <a:prstGeom prst="rect">
            <a:avLst/>
          </a:prstGeom>
        </p:spPr>
      </p:pic>
      <p:grpSp>
        <p:nvGrpSpPr>
          <p:cNvPr name="Group 104" id="104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05" id="10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470400" y="0"/>
            <a:ext cx="622300" cy="622300"/>
          </a:xfrm>
          <a:prstGeom prst="rect">
            <a:avLst/>
          </a:prstGeom>
        </p:spPr>
      </p:pic>
      <p:grpSp>
        <p:nvGrpSpPr>
          <p:cNvPr name="Group 106" id="106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07" id="10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029200" y="0"/>
            <a:ext cx="622300" cy="622300"/>
          </a:xfrm>
          <a:prstGeom prst="rect">
            <a:avLst/>
          </a:prstGeom>
        </p:spPr>
      </p:pic>
      <p:grpSp>
        <p:nvGrpSpPr>
          <p:cNvPr name="Group 108" id="108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09" id="10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588000" y="0"/>
            <a:ext cx="622300" cy="622300"/>
          </a:xfrm>
          <a:prstGeom prst="rect">
            <a:avLst/>
          </a:prstGeom>
        </p:spPr>
      </p:pic>
      <p:grpSp>
        <p:nvGrpSpPr>
          <p:cNvPr name="Group 110" id="110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11" id="11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46800" y="0"/>
            <a:ext cx="622300" cy="622300"/>
          </a:xfrm>
          <a:prstGeom prst="rect">
            <a:avLst/>
          </a:prstGeom>
        </p:spPr>
      </p:pic>
      <p:grpSp>
        <p:nvGrpSpPr>
          <p:cNvPr name="Group 112" id="112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13" id="11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705600" y="0"/>
            <a:ext cx="622300" cy="622300"/>
          </a:xfrm>
          <a:prstGeom prst="rect">
            <a:avLst/>
          </a:prstGeom>
        </p:spPr>
      </p:pic>
      <p:grpSp>
        <p:nvGrpSpPr>
          <p:cNvPr name="Group 114" id="114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15" id="11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277100" y="0"/>
            <a:ext cx="622300" cy="622300"/>
          </a:xfrm>
          <a:prstGeom prst="rect">
            <a:avLst/>
          </a:prstGeom>
        </p:spPr>
      </p:pic>
      <p:grpSp>
        <p:nvGrpSpPr>
          <p:cNvPr name="Group 116" id="116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17" id="11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835900" y="0"/>
            <a:ext cx="622300" cy="622300"/>
          </a:xfrm>
          <a:prstGeom prst="rect">
            <a:avLst/>
          </a:prstGeom>
        </p:spPr>
      </p:pic>
      <p:grpSp>
        <p:nvGrpSpPr>
          <p:cNvPr name="Group 118" id="118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19" id="11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394700" y="0"/>
            <a:ext cx="622300" cy="622300"/>
          </a:xfrm>
          <a:prstGeom prst="rect">
            <a:avLst/>
          </a:prstGeom>
        </p:spPr>
      </p:pic>
      <p:grpSp>
        <p:nvGrpSpPr>
          <p:cNvPr name="Group 120" id="120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21" id="12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071100" y="0"/>
            <a:ext cx="622300" cy="622300"/>
          </a:xfrm>
          <a:prstGeom prst="rect">
            <a:avLst/>
          </a:prstGeom>
        </p:spPr>
      </p:pic>
      <p:grpSp>
        <p:nvGrpSpPr>
          <p:cNvPr name="Group 122" id="122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23" id="12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953500" y="0"/>
            <a:ext cx="622300" cy="622300"/>
          </a:xfrm>
          <a:prstGeom prst="rect">
            <a:avLst/>
          </a:prstGeom>
        </p:spPr>
      </p:pic>
      <p:grpSp>
        <p:nvGrpSpPr>
          <p:cNvPr name="Group 124" id="124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25" id="12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9512300" y="0"/>
            <a:ext cx="622300" cy="622300"/>
          </a:xfrm>
          <a:prstGeom prst="rect">
            <a:avLst/>
          </a:prstGeom>
        </p:spPr>
      </p:pic>
      <p:grpSp>
        <p:nvGrpSpPr>
          <p:cNvPr name="Group 126" id="1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7" id="12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33400" y="571500"/>
            <a:ext cx="9626600" cy="6426200"/>
          </a:xfrm>
          <a:prstGeom prst="rect">
            <a:avLst/>
          </a:prstGeom>
        </p:spPr>
      </p:pic>
      <p:grpSp>
        <p:nvGrpSpPr>
          <p:cNvPr name="Group 128" id="128"/>
          <p:cNvGrpSpPr/>
          <p:nvPr/>
        </p:nvGrpSpPr>
        <p:grpSpPr>
          <a:xfrm>
            <a:off x="0" y="127000000"/>
            <a:ext cx="2147483647" cy="2147483647"/>
          </a:xfrm>
        </p:grpSpPr>
      </p:grpSp>
      <p:pic>
        <p:nvPicPr>
          <p:cNvPr name="Picture 129" id="12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12700"/>
            <a:ext cx="10693400" cy="756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